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0" r:id="rId2"/>
    <p:sldId id="300" r:id="rId3"/>
    <p:sldId id="381" r:id="rId4"/>
    <p:sldId id="382" r:id="rId5"/>
    <p:sldId id="385" r:id="rId6"/>
    <p:sldId id="297" r:id="rId7"/>
    <p:sldId id="383" r:id="rId8"/>
  </p:sldIdLst>
  <p:sldSz cx="12190413" cy="6859588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班主任和我们的合照</a:t>
              </a: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人生旅程上，您丰富我的心灵，开发我的智力，为我点燃了希望的光芒。谢谢您，我亲爱的老师！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如果您在上课的时候有更多的微笑，那样就越发完美了。总之，谢谢您这三年来给我的帮助，真心感谢。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踏遍心田的每一角，踩透心灵的每一寸，满是对你深深的敬意，谢谢您，敬爱的老师！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dirty="0"/>
              <a:t>--</a:t>
            </a:r>
            <a:r>
              <a:rPr lang="zh-CN" altLang="en-US" dirty="0"/>
              <a:t>感谢老师，感谢友谊，感谢母校！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对您的感激千言万语也无法表达，对您的祝福百十万年也不会改变</a:t>
            </a:r>
            <a:r>
              <a:rPr lang="en-US" altLang="zh-CN" dirty="0"/>
              <a:t>――</a:t>
            </a:r>
            <a:r>
              <a:rPr lang="zh-CN" altLang="en-US" dirty="0"/>
              <a:t>老师，祝您万事如意！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感谢老师！是您让我们有了许多知识！是您我们亲爱的老师们！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将来，无论我会成为挺拔的乔木，还是低矮的灌木，老师，我都将以生命的翠绿向您致敬！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老师，感谢您用自己的生命之光，照亮了我人生的旅途。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老师，您对学生的教诲的苦心，学生无比感激，并将铭记于心！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老师你是我一生最难忘的人，因为有了你，让我的生活出现了乐趣，有了你我的人生出现转折，谢谢你！ </a:t>
            </a:r>
          </a:p>
        </p:txBody>
      </p:sp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75"/>
                            </p:stCondLst>
                            <p:childTnLst>
                              <p:par>
                                <p:cTn id="2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5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75"/>
                            </p:stCondLst>
                            <p:childTnLst>
                              <p:par>
                                <p:cTn id="3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25"/>
                            </p:stCondLst>
                            <p:childTnLst>
                              <p:par>
                                <p:cTn id="4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150"/>
                            </p:stCondLst>
                            <p:childTnLst>
                              <p:par>
                                <p:cTn id="5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 tmFilter="0,0; .5, 1; 1, 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375"/>
                            </p:stCondLst>
                            <p:childTnLst>
                              <p:par>
                                <p:cTn id="6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 tmFilter="0,0; .5, 1; 1, 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225"/>
                            </p:stCondLst>
                            <p:childTnLst>
                              <p:par>
                                <p:cTn id="6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150"/>
                            </p:stCondLst>
                            <p:childTnLst>
                              <p:par>
                                <p:cTn id="7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 tmFilter="0,0; .5, 1; 1, 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275"/>
                            </p:stCondLst>
                            <p:childTnLst>
                              <p:par>
                                <p:cTn id="8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 tmFilter="0,0; .5, 1; 1, 1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8" y="374225"/>
            <a:ext cx="6047885" cy="5344431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       谢谢观看</a:t>
            </a: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2807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</TotalTime>
  <Words>363</Words>
  <Application>Microsoft Office PowerPoint</Application>
  <PresentationFormat>自定义</PresentationFormat>
  <Paragraphs>31</Paragraphs>
  <Slides>7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华文行楷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2379</cp:revision>
  <dcterms:created xsi:type="dcterms:W3CDTF">2015-12-01T09:06:39Z</dcterms:created>
  <dcterms:modified xsi:type="dcterms:W3CDTF">2021-05-24T13:47:51Z</dcterms:modified>
</cp:coreProperties>
</file>